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74" r:id="rId6"/>
    <p:sldId id="260" r:id="rId7"/>
    <p:sldId id="261" r:id="rId8"/>
    <p:sldId id="262" r:id="rId9"/>
    <p:sldId id="263" r:id="rId10"/>
    <p:sldId id="273" r:id="rId11"/>
    <p:sldId id="264" r:id="rId12"/>
    <p:sldId id="269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57" autoAdjust="0"/>
    <p:restoredTop sz="86406" autoAdjust="0"/>
  </p:normalViewPr>
  <p:slideViewPr>
    <p:cSldViewPr>
      <p:cViewPr varScale="1">
        <p:scale>
          <a:sx n="116" d="100"/>
          <a:sy n="116" d="100"/>
        </p:scale>
        <p:origin x="13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517232"/>
            <a:ext cx="4248473" cy="1184767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175351" cy="4376777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300"/>
              </a:spcAft>
            </a:pPr>
            <a:r>
              <a:rPr lang="ru-RU" dirty="0" smtClean="0"/>
              <a:t>Зрительная гимнастика в ДОУ</a:t>
            </a:r>
            <a:br>
              <a:rPr lang="ru-RU" dirty="0" smtClean="0"/>
            </a:br>
            <a:r>
              <a:rPr lang="ru-RU" sz="3200" dirty="0" smtClean="0"/>
              <a:t>                            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096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1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3608387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25144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25241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2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4875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сигнальными метками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сигнальными метками: в различных участках групповой комнаты на потолке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(стене) фиксируются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привлекающие внимание яркие зрительные сигнальные метки. Ими могут служить игрушки или красочные картинки. Располагать 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разноудаленных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участках комнаты (например, в 4-х углах потолка).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19691"/>
            <a:ext cx="2712126" cy="283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5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504004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«Метка на стекле» по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Э.С.Аветисову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метка позволяет тренировать глазные мышцы,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сокращение мышц хрусталика, способствует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близорукости.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метку диаметром 3 - 5 миллиметров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прикрепить к оконному стеклу на уровне глаз ребенка. Ребенку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смотреть на метку 1 - 2 секунды, затем перевести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на самую удаленную точку за стеклом и рассказать, что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там видит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36912"/>
            <a:ext cx="2841625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2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индивидуальными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офтальмотренажерами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59340"/>
            <a:ext cx="59855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индивидуальные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офтальмотренажеры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держалки» помещаются предметные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по лексическим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темам, дети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держат их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вытянутой руке перед собой и действуют по словесной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инструкции, создавая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дополнительную активность для всех групп глазных мышц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23352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75187"/>
            <a:ext cx="23812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настенными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потолочными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офтальмотренажерами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рода траектории, по которым дети «бегают»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глазами.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выполняются коллективно и только стоя. Каждая траектория отличается по цвету, это делает схему яркой, привлекает внимание детей.</a:t>
            </a:r>
          </a:p>
        </p:txBody>
      </p:sp>
      <p:pic>
        <p:nvPicPr>
          <p:cNvPr id="5" name="Рисунок 4" descr="C:\Documents and Settings\Елена\Рабочий стол\Фото для презентации\Прслеживающая функция\Просл.функция.JPG"/>
          <p:cNvPicPr/>
          <p:nvPr/>
        </p:nvPicPr>
        <p:blipFill rotWithShape="1">
          <a:blip r:embed="rId2" cstate="print"/>
          <a:srcRect l="1316" t="23684" r="25000"/>
          <a:stretch/>
        </p:blipFill>
        <p:spPr bwMode="auto">
          <a:xfrm>
            <a:off x="2591370" y="4369172"/>
            <a:ext cx="4428902" cy="2300188"/>
          </a:xfrm>
          <a:prstGeom prst="round2Diag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065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t="4660" r="3505" b="62947"/>
          <a:stretch/>
        </p:blipFill>
        <p:spPr bwMode="auto">
          <a:xfrm>
            <a:off x="755577" y="4221088"/>
            <a:ext cx="72008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Documents and Settings\Елена\Рабочий стол\Фото для презентации\Прслеживающая функция\Тренажёр для тренировки прослеживающей функции зрен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48680"/>
            <a:ext cx="5760641" cy="3051065"/>
          </a:xfrm>
          <a:prstGeom prst="round2Diag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4001807" y="5728486"/>
            <a:ext cx="813888" cy="2928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9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12845"/>
            <a:ext cx="8604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упражнений, представленная в виде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мультимедийных презентаций, способствует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прослеживающей функции глаз, повышает мотивацию детей к выполнению зрительной гимнастики, вызывает приятные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эмоции. Методика проведения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 проста в использовании.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Слайды сопровождаются музыкой, которая внедрена в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(для каждой темы музыка своя). Дети слушают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музыку и следят за движением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0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969" y="180190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Зрение – одно из пяти чувств, с помощью которых человек познает, воспринимает и исследует окружающий его мир.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процентов информации об окружающем нас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мозг передают именно глаза. И чем надежнее работает наша зрительная система, тем полнее наша жизнь.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сожалению, при современном образе жизни количество людей, у которых каждый год возникают проблемы со зрением, увеличивается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отношении гораздо восприимчивее к разным  воздействиям. Развитию зрения в детском возрасте необходимо уделять особое внимание.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92022"/>
            <a:ext cx="7200800" cy="295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0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8847"/>
            <a:ext cx="80289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профилактическим мероприятиям,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предотвращающим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зрения, относятся: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соблюдение санитарно-гигиенических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 обучения и свободной деятельности;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контроль за правильной позой детей во время занятий;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использование наглядных пособий,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 качество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чередование занятий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отдыхом;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проведение гимнастик для глаз в детском саду и дома;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систематических прогулок и игр на свежем воздухе;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активное гармоничное физическое развитие детей;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организация рационального питания и витаминизации;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зрительной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динамическую работу глазные мышцы, бездеятельные при выполнении заданий,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и, наоборот, расслабить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 глазные мышцы, на которые падает основная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представлений о необходимости заботы о своем здоровье, о важности зрения.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84984"/>
            <a:ext cx="7956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 улучшает циркуляцию крови и внутриглазной жидкости глаз, укрепляет глазодвигательные мышцы глаз, улучшает аккомодацию (способность глаза человека к хорошему качеству зрения на разных расстояниях), снимает зрительное напряжение, повышает зрительную работоспособность, улучшает кровообращение и способствует предупреждению нарушений зрения и развития глазных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19819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684" y="35602"/>
            <a:ext cx="869580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считают, что дети, имеющие 100% зрение, не находятся в зоне риска. Отнюдь!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– хрупкий инструмент, который требует заботы, внимания и – прежде всего – постоянного наблюдения.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у ребёнка уже существуют отклонения в зрении, зрительная гимнастика поможет не ухудшить ситуацию, а в некоторых случаях и скорректировать проблемы.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 выполнения зрительной гимнастики, ребёнок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сделает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в течение нескольких минут, глаза отдохнут, падение зрения не будет такой близкой угрозой.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 – выучить простые упражнения гимнастики для зрения для детей и поначалу напоминать о выполнении упражнений ребёнку и даже самим присоединяться к выполнению полезных для глаз упражнений.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51344"/>
            <a:ext cx="856895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зрительной гимнастики необходимо соблюдать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головы. Это необходимо для того, чтобы заставить работать глазодвигательные мышцы, если это условие не соблюдается, то работают мышцы шеи, но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зрительной гимнастики – 2-3 минут в младшей и средней группе, 4-5 минут в старших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ыбор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зрительных упражнений для занятий определяется характером и объёмом интеллектуального напряжения, объёмом двигательной активности, интенсивности зрительной работы, а так же видом занятия.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упражнения хорошо потянуться, от души зевнуть и часто поморгать.</a:t>
            </a:r>
          </a:p>
        </p:txBody>
      </p:sp>
    </p:spTree>
    <p:extLst>
      <p:ext uri="{BB962C8B-B14F-4D97-AF65-F5344CB8AC3E}">
        <p14:creationId xmlns:p14="http://schemas.microsoft.com/office/powerpoint/2010/main" val="39822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зрительных гимнастик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художественного слова;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опорой на схему;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сигнальными метками;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офтальмотренажерами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настенными и потолочными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офтальмотренажерами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зрительные гимнастики.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художественного слова.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6552728" cy="571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8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3588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опорой на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схему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4" y="1417638"/>
            <a:ext cx="7738151" cy="424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8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248</TotalTime>
  <Words>715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Georgia</vt:lpstr>
      <vt:lpstr>Times New Roman</vt:lpstr>
      <vt:lpstr>Trebuchet MS</vt:lpstr>
      <vt:lpstr>Wingdings</vt:lpstr>
      <vt:lpstr>Воздушный поток</vt:lpstr>
      <vt:lpstr>Зрительная гимнастика в ДОУ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Зрительная гимнастика в ДОУ                              Евсеенко В.Н.                              Торопова М.А.</dc:title>
  <dc:creator>User</dc:creator>
  <cp:lastModifiedBy>Учетная запись Майкрософт</cp:lastModifiedBy>
  <cp:revision>22</cp:revision>
  <dcterms:created xsi:type="dcterms:W3CDTF">2015-01-19T12:00:29Z</dcterms:created>
  <dcterms:modified xsi:type="dcterms:W3CDTF">2021-04-22T20:30:40Z</dcterms:modified>
</cp:coreProperties>
</file>