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81" r:id="rId2"/>
    <p:sldId id="283" r:id="rId3"/>
    <p:sldId id="284" r:id="rId4"/>
    <p:sldId id="285" r:id="rId5"/>
    <p:sldId id="286" r:id="rId6"/>
    <p:sldId id="288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9" r:id="rId15"/>
    <p:sldId id="300" r:id="rId16"/>
    <p:sldId id="302" r:id="rId17"/>
    <p:sldId id="308" r:id="rId18"/>
    <p:sldId id="304" r:id="rId19"/>
    <p:sldId id="305" r:id="rId20"/>
    <p:sldId id="306" r:id="rId21"/>
    <p:sldId id="307" r:id="rId22"/>
    <p:sldId id="309" r:id="rId23"/>
    <p:sldId id="310" r:id="rId24"/>
    <p:sldId id="312" r:id="rId25"/>
    <p:sldId id="313" r:id="rId26"/>
    <p:sldId id="314" r:id="rId27"/>
    <p:sldId id="317" r:id="rId28"/>
    <p:sldId id="315" r:id="rId29"/>
    <p:sldId id="318" r:id="rId30"/>
    <p:sldId id="316" r:id="rId31"/>
    <p:sldId id="319" r:id="rId32"/>
    <p:sldId id="320" r:id="rId33"/>
    <p:sldId id="322" r:id="rId34"/>
    <p:sldId id="27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647F-B502-4862-A821-84B18823405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905D-84FF-4484-B0C1-BA30AA9C2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2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647F-B502-4862-A821-84B18823405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905D-84FF-4484-B0C1-BA30AA9C2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75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647F-B502-4862-A821-84B18823405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905D-84FF-4484-B0C1-BA30AA9C28D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86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647F-B502-4862-A821-84B18823405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905D-84FF-4484-B0C1-BA30AA9C2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2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647F-B502-4862-A821-84B18823405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905D-84FF-4484-B0C1-BA30AA9C28D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3057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647F-B502-4862-A821-84B18823405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905D-84FF-4484-B0C1-BA30AA9C2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0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647F-B502-4862-A821-84B18823405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905D-84FF-4484-B0C1-BA30AA9C2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80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647F-B502-4862-A821-84B18823405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905D-84FF-4484-B0C1-BA30AA9C2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4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647F-B502-4862-A821-84B18823405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905D-84FF-4484-B0C1-BA30AA9C2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0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647F-B502-4862-A821-84B18823405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905D-84FF-4484-B0C1-BA30AA9C2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647F-B502-4862-A821-84B18823405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905D-84FF-4484-B0C1-BA30AA9C2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647F-B502-4862-A821-84B18823405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905D-84FF-4484-B0C1-BA30AA9C2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647F-B502-4862-A821-84B18823405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905D-84FF-4484-B0C1-BA30AA9C2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647F-B502-4862-A821-84B18823405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905D-84FF-4484-B0C1-BA30AA9C2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3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647F-B502-4862-A821-84B18823405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905D-84FF-4484-B0C1-BA30AA9C2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0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647F-B502-4862-A821-84B18823405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905D-84FF-4484-B0C1-BA30AA9C2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4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3647F-B502-4862-A821-84B18823405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CE0905D-84FF-4484-B0C1-BA30AA9C2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2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611"/>
            <a:ext cx="7772400" cy="1571224"/>
          </a:xfrm>
        </p:spPr>
        <p:txBody>
          <a:bodyPr>
            <a:noAutofit/>
          </a:bodyPr>
          <a:lstStyle/>
          <a:p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Муниципальное бюджетное дошкольное образовательное учреждение</a:t>
            </a:r>
            <a:br>
              <a:rPr lang="ru-RU" sz="1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«Детский сад №44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Театрализованные игры в детском саду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Мастер-класс для педагогов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988878"/>
            <a:ext cx="7772400" cy="733894"/>
          </a:xfrm>
        </p:spPr>
        <p:txBody>
          <a:bodyPr>
            <a:normAutofit/>
          </a:bodyPr>
          <a:lstStyle/>
          <a:p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одготовила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музыкальный руководитель Свищёва А.Ю.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4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г.Петропавловск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-Камчатский, 2021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год</a:t>
            </a:r>
          </a:p>
          <a:p>
            <a:endParaRPr lang="ru-RU" dirty="0"/>
          </a:p>
        </p:txBody>
      </p:sp>
      <p:pic>
        <p:nvPicPr>
          <p:cNvPr id="4098" name="Picture 2" descr="https://dopobr71.ru/upload/iblock/5c7/5c7e68a72b1097c58bc29307dbe225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11" y="2356834"/>
            <a:ext cx="6858000" cy="3490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732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599"/>
            <a:ext cx="6347714" cy="691167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у детей эмоций, мимики и жестов при подготовке к музыкально-театральным действиям».</a:t>
            </a:r>
            <a:b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Способствовать раскрепощению детей на музыкальных занятиях, вовлечение детей в образовательный процесс посредством мимической гимнастики, подражательного рефлекса.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69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6fe/00102015-0414d4e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425003"/>
            <a:ext cx="8886423" cy="5924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52576" cy="13208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Музыкально-речевые игры основаны на взаимосвязи речи, музыки и движения. Доступность и легкость импровизации являются основой для творческих действий детей. Они проводятся на музыкальных и театрализованных занятиях, в свободной самостоятельной деятельности детей.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136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p/PiU4kMjzHvuwLsNadhbn8CTGlV65f0cSOm9yQFopqB/slid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2" y="293463"/>
            <a:ext cx="8344481" cy="6250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2732" y="244699"/>
            <a:ext cx="6184582" cy="2717442"/>
          </a:xfrm>
        </p:spPr>
        <p:txBody>
          <a:bodyPr/>
          <a:lstStyle/>
          <a:p>
            <a:pPr algn="l"/>
            <a:r>
              <a:rPr lang="ru-RU" sz="2400" b="1" i="1" dirty="0">
                <a:solidFill>
                  <a:srgbClr val="C00000"/>
                </a:solidFill>
              </a:rPr>
              <a:t>Мишка косолапый по лесу идет, шишки собирает, песенки поет, 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Вдруг </a:t>
            </a:r>
            <a:r>
              <a:rPr lang="ru-RU" sz="2400" b="1" i="1" dirty="0">
                <a:solidFill>
                  <a:srgbClr val="C00000"/>
                </a:solidFill>
              </a:rPr>
              <a:t>упала шишка прямо мишке в лоб, мишка рассердился и ногою топ.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/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(</a:t>
            </a:r>
            <a:r>
              <a:rPr lang="ru-RU" sz="2400" b="1" i="1" dirty="0">
                <a:solidFill>
                  <a:srgbClr val="C00000"/>
                </a:solidFill>
              </a:rPr>
              <a:t>поем низким и высоким звуком).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311225" y="9697792"/>
            <a:ext cx="2576077" cy="1318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i.ytimg.com/vi/wI81Qb6jy4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51" y="3251580"/>
            <a:ext cx="5390261" cy="3032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45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2732" y="244699"/>
            <a:ext cx="6184582" cy="2575774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Кукла </a:t>
            </a:r>
            <a:r>
              <a:rPr lang="ru-RU" sz="2800" b="1" i="1" dirty="0">
                <a:solidFill>
                  <a:srgbClr val="C00000"/>
                </a:solidFill>
              </a:rPr>
              <a:t>заболела на бочок легла, дали ей конфету, кукла ожила.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(</a:t>
            </a:r>
            <a:r>
              <a:rPr lang="ru-RU" sz="2800" b="1" i="1" dirty="0">
                <a:solidFill>
                  <a:srgbClr val="C00000"/>
                </a:solidFill>
              </a:rPr>
              <a:t>поем грустно и весело).</a:t>
            </a:r>
            <a:br>
              <a:rPr lang="ru-RU" sz="2800" b="1" i="1" dirty="0">
                <a:solidFill>
                  <a:srgbClr val="C00000"/>
                </a:solidFill>
              </a:rPr>
            </a:b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311225" y="9697792"/>
            <a:ext cx="2576077" cy="1318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https://im0-tub-ru.yandex.net/i?id=97aa8a3a1ce5a4d82f7b9093bc1b5f30-l&amp;n=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6" b="51090"/>
          <a:stretch/>
        </p:blipFill>
        <p:spPr bwMode="auto">
          <a:xfrm>
            <a:off x="1159099" y="2446986"/>
            <a:ext cx="5280338" cy="4198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316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d.multiurok.ru/html/2018/02/16/s_5a86c5f5d7029/img_s833980_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3" y="257577"/>
            <a:ext cx="7949856" cy="6375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7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033" y="4803820"/>
            <a:ext cx="7647510" cy="1519707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Такие игры способствуют развитию музыкальности и ритмичности, развивают внимание, фантазию, а так же – пластическую выразительность, быстроту реакции, координацию движений.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4liski.detkin-club.ru/images/custom_2/%20i%20ladoshki_58209fafa0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3" y="171209"/>
            <a:ext cx="7647510" cy="4503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4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44180d.dou.obrazovanie33.ru/upload/site_files/0d/%D0%9D%D0%BE%D0%B6%D0%BA%D0%B8%20%D0%B8%20%D0%BB%D0%B0%D0%B4%D0%BE%D1%88%D0%BA%D0%B8%20(2)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9" y="193183"/>
            <a:ext cx="8744755" cy="6336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5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t44180d.dou.obrazovanie33.ru/upload/site_files/0d/%D0%9D%D0%BE%D0%B6%D0%BA%D0%B8%20%D0%B8%20%D0%BB%D0%B0%D0%B4%D0%BE%D1%88%D0%BA%D0%B8%20(2)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8" y="244699"/>
            <a:ext cx="8751288" cy="6323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s21ship.ru/_pu/3/57213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7" y="360379"/>
            <a:ext cx="4970750" cy="3589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gpstatic.net/products/000/446/955/original_dr24wpk48z5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22" y="680835"/>
            <a:ext cx="3386138" cy="3386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mmedia.ozone.ru/multimedia/toys/10116869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468" y="4066973"/>
            <a:ext cx="4026728" cy="2674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1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hd.multiurok.ru/b/e/e/bee549ee1cef72a5832b34607a6a40b3c11b5696/img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https://fhd.multiurok.ru/b/e/e/bee549ee1cef72a5832b34607a6a40b3c11b5696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937"/>
            <a:ext cx="8361653" cy="6748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hd.multiurok.ru/b/e/e/bee549ee1cef72a5832b34607a6a40b3c11b5696/img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s://cf.ppt-online.org/files1/slide/u/uF2IgQ8a10rfDwzSJP3vyRGUHhlBnEWstcxjdOXok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8658155" cy="6485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7882" y="5241701"/>
            <a:ext cx="7534141" cy="1339403"/>
          </a:xfrm>
        </p:spPr>
        <p:txBody>
          <a:bodyPr/>
          <a:lstStyle/>
          <a:p>
            <a:pPr algn="l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на дыханием определяет красоту и продолжительность звука. Дыхание должно быть свободным, равномерным и естественным.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5" y="1017432"/>
            <a:ext cx="5826719" cy="1867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www.eduportal44.ru/Kostroma_EDU/ds_20/SiteAssets/DocLib44/%D0%94%D0%BE%D0%BC%D0%B0%D1%88%D0%BD%D1%8F%D1%8F/%D0%B4%D1%8B%D1%85%D0%B0%D1%82%D0%B5%D0%BB%D1%8C%D0%BD%D0%B0%D1%8F%20%D0%B3%D0%B8%D0%BC%D0%BD%D0%B0%D1%81%D1%82%D0%B8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3" y="570865"/>
            <a:ext cx="7534140" cy="4580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93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15" y="609600"/>
            <a:ext cx="7212168" cy="228814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«голоса-инструмента» можно многое выразить, о многом рассказать. Развитие у детей певческих способностей и навыков помогает не только в пении, исполнении действий по ролям, но и в чтении стихов, декламации.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973" y="10242504"/>
            <a:ext cx="1980594" cy="8603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im0-tub-ru.yandex.net/i?id=9e2704ad2916030505529d98c716b5a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27" y="3142445"/>
            <a:ext cx="6763408" cy="3503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424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xn----8sbkeaodemdc0fei.xn--p1ai/wp-content/uploads/2020/11/Terem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" y="412124"/>
            <a:ext cx="8822030" cy="5911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17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ndrey-eltsov.ru/wp-content/uploads/2020/03/xxx_173-bh_wq-5-3-dddkkk-2-8bhw-5-2mk_s-nj_gwz_k-myshka-norushka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412124"/>
            <a:ext cx="8873544" cy="5769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nukadeti.ru/content/images/essence/tale/357/3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5" y="257577"/>
            <a:ext cx="8598340" cy="6001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3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0-tub-ru.yandex.net/i?id=00629e705cd5ddcb661df6062f09cfd8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0" y="296214"/>
            <a:ext cx="8796270" cy="6194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im0-tub-ru.yandex.net/i?id=a846e4997bdc6689abc307abcd5914d7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238538"/>
            <a:ext cx="8878956" cy="6321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nukadeti.ru/content/images/essence/tale/357/34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" r="442"/>
          <a:stretch/>
        </p:blipFill>
        <p:spPr bwMode="auto">
          <a:xfrm>
            <a:off x="193182" y="180304"/>
            <a:ext cx="8744755" cy="6413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0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.ppt-online.org/files/slide/r/rbCUODMpyvBz6wu5aqGf1ZFmQKsotJWVReHjcl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3925"/>
            <a:ext cx="8834907" cy="5313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07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0-tub-ru.yandex.net/i?id=3594c458a804c48e48dd71df8132759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5" y="251791"/>
            <a:ext cx="8746435" cy="640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61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0f/0012de46-f9a4daea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115910"/>
            <a:ext cx="8397025" cy="6555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98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5156" y="618186"/>
            <a:ext cx="8152326" cy="5550794"/>
          </a:xfrm>
        </p:spPr>
        <p:txBody>
          <a:bodyPr/>
          <a:lstStyle/>
          <a:p>
            <a:pPr algn="l"/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Театрально-игровая деятельность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способствует самореализации каждого ребенка. Благодаря театрализации, ребенок не только познает мир, но и выражает свое собственное отношение к добру и злу, приобщается к фольклору, национальной культуре. 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Нетрадиционные музыкальные инструмент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 притягивают внимание детей, вызывают чувство восторга, восхищения и желания музицировать. Для многих детей игра на музыкальных инструментах – это средство преодоления застенчивости, скованности, формирования умения передать чувства, внутренний духовный мир!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5" y="6375041"/>
            <a:ext cx="6674002" cy="32197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5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0"/>
            <a:ext cx="8160915" cy="372199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Дружба – сила!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Дружба – смех!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Дружба всем сулит успех!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Улыбнемся все тогда!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Дружба наша навсегда!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image.freepik.com/free-vector/kids-friends-from-around-the-world-around-their-hands-multinational-friendship-of-children-of-friends-of-the-world-cartoon-stock-vector-illustration-isolated-on-white-background_147064-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25" y="3706297"/>
            <a:ext cx="3464417" cy="31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8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9113" y="3299791"/>
            <a:ext cx="7673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542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2.wp.com/rastishka.by/wp-content/uploads/2016/03/flanelegr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0" y="360608"/>
            <a:ext cx="7773010" cy="6336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0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900igr.net/up/datas/59352/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1" t="205" r="471" b="-205"/>
          <a:stretch/>
        </p:blipFill>
        <p:spPr bwMode="auto">
          <a:xfrm>
            <a:off x="280068" y="231820"/>
            <a:ext cx="8207110" cy="6284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56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599"/>
            <a:ext cx="6460902" cy="536619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«Музыкально-театрализованная деятельность в детском саду – это организованный педагогический процесс, направленный на развитие музыкальных и театрально-игровых способностей детей, эмоциональности, сопереживания, познания, то есть на развитие личности ребенка».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im0-tub-ru.yandex.net/i?id=74dd2d3176f93d7fc453a2347756e3b2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83" y="4506377"/>
            <a:ext cx="2471317" cy="2351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5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9854" y="772732"/>
            <a:ext cx="7843232" cy="5344733"/>
          </a:xfrm>
        </p:spPr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«Музыкальное приветствие»</a:t>
            </a:r>
            <a:b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Здравствуйте, коллеги!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(поет музыкальный руководитель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Здравствуйте!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(ответ коллег).</a:t>
            </a:r>
            <a:b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ваше настроение?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муз.рук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b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Очень хорошо!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(коллеги).</a:t>
            </a:r>
            <a:b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Пора нам заниматься!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муз.рук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Да, да, да!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(коллеги).</a:t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будем все стараться!?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муз.рук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же, как всегда!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(коллеги).</a:t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084876" y="405083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18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«Музыкальное приветствие проводится в начале занятия и способствует концентрации внимания детей, развитию координации движений, речи и артикуляции, развивает ритмический слух и умение действовать согласованно, воспитывает доброжелательное отношение друг к другу».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85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730" y="2228046"/>
            <a:ext cx="81270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Са-са-са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прилетела к нам оса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!»</a:t>
            </a:r>
          </a:p>
          <a:p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«Су-су-су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корзиночки несу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«Со-со-со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подкачаем колесо!»</a:t>
            </a:r>
          </a:p>
        </p:txBody>
      </p:sp>
    </p:spTree>
    <p:extLst>
      <p:ext uri="{BB962C8B-B14F-4D97-AF65-F5344CB8AC3E}">
        <p14:creationId xmlns:p14="http://schemas.microsoft.com/office/powerpoint/2010/main" val="117960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1345</TotalTime>
  <Words>264</Words>
  <Application>Microsoft Office PowerPoint</Application>
  <PresentationFormat>Экран (4:3)</PresentationFormat>
  <Paragraphs>21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Calibri</vt:lpstr>
      <vt:lpstr>Georgia</vt:lpstr>
      <vt:lpstr>Times New Roman</vt:lpstr>
      <vt:lpstr>Trebuchet MS</vt:lpstr>
      <vt:lpstr>Wingdings 3</vt:lpstr>
      <vt:lpstr>Грань</vt:lpstr>
      <vt:lpstr>Муниципальное бюджетное дошкольное образовательное учреждение «Детский сад №44»   Театрализованные игры в детском саду  Мастер-класс для педагогов</vt:lpstr>
      <vt:lpstr>Презентация PowerPoint</vt:lpstr>
      <vt:lpstr>Презентация PowerPoint</vt:lpstr>
      <vt:lpstr>Презентация PowerPoint</vt:lpstr>
      <vt:lpstr>Презентация PowerPoint</vt:lpstr>
      <vt:lpstr>«Музыкально-театрализованная деятельность в детском саду – это организованный педагогический процесс, направленный на развитие музыкальных и театрально-игровых способностей детей, эмоциональности, сопереживания, познания, то есть на развитие личности ребенка».</vt:lpstr>
      <vt:lpstr>«Музыкальное приветствие»  - Здравствуйте, коллеги! (поет музыкальный руководитель). - Здравствуйте! (ответ коллег). - Как ваше настроение? (муз.рук.). - Очень хорошо! (коллеги). - Пора нам заниматься! (муз.рук.). - Да, да, да! (коллеги). - Мы будем все стараться!? (муз.рук.). - Так же, как всегда! (коллеги). </vt:lpstr>
      <vt:lpstr>«Музыкальное приветствие проводится в начале занятия и способствует концентрации внимания детей, развитию координации движений, речи и артикуляции, развивает ритмический слух и умение действовать согласованно, воспитывает доброжелательное отношение друг к другу». </vt:lpstr>
      <vt:lpstr>Презентация PowerPoint</vt:lpstr>
      <vt:lpstr>  «Развитие у детей эмоций, мимики и жестов при подготовке к музыкально-театральным действиям».  Цель: Способствовать раскрепощению детей на музыкальных занятиях, вовлечение детей в образовательный процесс посредством мимической гимнастики, подражательного рефлекса.</vt:lpstr>
      <vt:lpstr>Презентация PowerPoint</vt:lpstr>
      <vt:lpstr> Музыкально-речевые игры основаны на взаимосвязи речи, музыки и движения. Доступность и легкость импровизации являются основой для творческих действий детей. Они проводятся на музыкальных и театрализованных занятиях, в свободной самостоятельной деятельности детей.</vt:lpstr>
      <vt:lpstr>Презентация PowerPoint</vt:lpstr>
      <vt:lpstr>Мишка косолапый по лесу идет, шишки собирает, песенки поет,   Вдруг упала шишка прямо мишке в лоб, мишка рассердился и ногою топ.   (поем низким и высоким звуком).</vt:lpstr>
      <vt:lpstr>Кукла заболела на бочок легла, дали ей конфету, кукла ожила.  (поем грустно и весело).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на дыханием определяет красоту и продолжительность звука. Дыхание должно быть свободным, равномерным и естественным.</vt:lpstr>
      <vt:lpstr>С помощью «голоса-инструмента» можно многое выразить, о многом рассказать. Развитие у детей певческих способностей и навыков помогает не только в пении, исполнении действий по ролям, но и в чтении стихов, декламации.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Театрально-игровая деятельность способствует самореализации каждого ребенка. Благодаря театрализации, ребенок не только познает мир, но и выражает свое собственное отношение к добру и злу, приобщается к фольклору, национальной культуре.   Нетрадиционные музыкальные инструменты притягивают внимание детей, вызывают чувство восторга, восхищения и желания музицировать. Для многих детей игра на музыкальных инструментах – это средство преодоления застенчивости, скованности, формирования умения передать чувства, внутренний духовный мир!</vt:lpstr>
      <vt:lpstr>Дружба – сила! Дружба – смех! Дружба всем сулит успех! Улыбнемся все тогда! Дружба наша навсегда!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«Театрализованные игры в детском саду»</dc:title>
  <dc:creator>Наталья Забайкина</dc:creator>
  <cp:lastModifiedBy>user</cp:lastModifiedBy>
  <cp:revision>69</cp:revision>
  <dcterms:created xsi:type="dcterms:W3CDTF">2017-03-12T17:43:47Z</dcterms:created>
  <dcterms:modified xsi:type="dcterms:W3CDTF">2021-03-25T20:52:14Z</dcterms:modified>
</cp:coreProperties>
</file>