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3" r:id="rId4"/>
    <p:sldId id="273" r:id="rId5"/>
    <p:sldId id="274" r:id="rId6"/>
    <p:sldId id="275" r:id="rId7"/>
    <p:sldId id="278" r:id="rId8"/>
    <p:sldId id="279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6" y="172762"/>
            <a:ext cx="8752542" cy="64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9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td3.mycdn.me/image?id=860784049859&amp;t=20&amp;plc=WEB&amp;tkn=*HKcH2HIrFfdipZuFh6Vbo-kFN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304256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7600"/>
            <a:ext cx="2304256" cy="1818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7600"/>
            <a:ext cx="2160240" cy="1852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7"/>
            <a:ext cx="2232248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62" y="2458057"/>
            <a:ext cx="2188258" cy="1842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0" y="4581129"/>
            <a:ext cx="2212752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24" y="4625279"/>
            <a:ext cx="2223196" cy="1900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581129"/>
            <a:ext cx="2232249" cy="1900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362"/>
            <a:ext cx="2160240" cy="17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225274"/>
            <a:ext cx="8858256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813"/>
          <a:stretch/>
        </p:blipFill>
        <p:spPr>
          <a:xfrm>
            <a:off x="107504" y="188640"/>
            <a:ext cx="8856984" cy="64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7056784" cy="64087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225274"/>
            <a:ext cx="8858256" cy="64074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" y="225273"/>
            <a:ext cx="4285112" cy="6407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225273"/>
            <a:ext cx="1620816" cy="6407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1771" r="-788" b="2099"/>
          <a:stretch/>
        </p:blipFill>
        <p:spPr>
          <a:xfrm>
            <a:off x="127683" y="260648"/>
            <a:ext cx="8888634" cy="6381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1" y="260648"/>
            <a:ext cx="4444316" cy="638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225274"/>
            <a:ext cx="8858256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0" y="116632"/>
            <a:ext cx="8856319" cy="657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Morozov</dc:creator>
  <cp:lastModifiedBy>мама</cp:lastModifiedBy>
  <cp:revision>23</cp:revision>
  <cp:lastPrinted>2019-04-16T18:18:36Z</cp:lastPrinted>
  <dcterms:created xsi:type="dcterms:W3CDTF">2019-03-26T15:47:12Z</dcterms:created>
  <dcterms:modified xsi:type="dcterms:W3CDTF">2023-03-30T05:40:19Z</dcterms:modified>
</cp:coreProperties>
</file>